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81" r:id="rId2"/>
    <p:sldId id="257" r:id="rId3"/>
    <p:sldId id="266" r:id="rId4"/>
    <p:sldId id="258" r:id="rId5"/>
    <p:sldId id="267" r:id="rId6"/>
    <p:sldId id="268" r:id="rId7"/>
    <p:sldId id="278" r:id="rId8"/>
    <p:sldId id="259" r:id="rId9"/>
    <p:sldId id="263" r:id="rId10"/>
    <p:sldId id="264" r:id="rId11"/>
    <p:sldId id="265" r:id="rId12"/>
    <p:sldId id="279" r:id="rId13"/>
    <p:sldId id="260" r:id="rId14"/>
    <p:sldId id="269" r:id="rId15"/>
    <p:sldId id="270" r:id="rId16"/>
    <p:sldId id="280" r:id="rId17"/>
    <p:sldId id="271" r:id="rId18"/>
    <p:sldId id="273" r:id="rId19"/>
    <p:sldId id="274" r:id="rId20"/>
    <p:sldId id="275" r:id="rId21"/>
    <p:sldId id="277" r:id="rId22"/>
    <p:sldId id="272" r:id="rId23"/>
    <p:sldId id="282" r:id="rId24"/>
    <p:sldId id="262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068" y="-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132F5-DAF9-4681-88EB-74AB09238EC6}" type="datetimeFigureOut">
              <a:rPr lang="ru-RU" smtClean="0"/>
              <a:pPr/>
              <a:t>15.04.2023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6CA511-8FC9-4E18-A589-088002D56DF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6CA511-8FC9-4E18-A589-088002D56DF8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ahtubinsk.ru/glits/memorial.html" TargetMode="External"/><Relationship Id="rId3" Type="http://schemas.openxmlformats.org/officeDocument/2006/relationships/image" Target="../media/image1.jpeg"/><Relationship Id="rId7" Type="http://schemas.openxmlformats.org/officeDocument/2006/relationships/hyperlink" Target="http://&#1085;&#1072;&#1088;&#1086;&#1076;&#1085;&#1072;&#1103;&#1087;&#1072;&#1084;&#1103;&#1090;&#1100;.&#1088;&#1092;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cspu.ru/news/i-pomnit-mir-spasennyj-podvig-andreya-nevzgodova" TargetMode="External"/><Relationship Id="rId5" Type="http://schemas.openxmlformats.org/officeDocument/2006/relationships/hyperlink" Target="https://chelyabinsk.bezformata.com/listnews/navstrechu-pobede-podvig-uchitelya/66837672/" TargetMode="External"/><Relationship Id="rId4" Type="http://schemas.openxmlformats.org/officeDocument/2006/relationships/hyperlink" Target="https://warheroes.ru/all.asp" TargetMode="External"/><Relationship Id="rId9" Type="http://schemas.openxmlformats.org/officeDocument/2006/relationships/hyperlink" Target="https://tatar-congress.org/ru/blog/kniga-o-geroe-sovetskogo-soyuza-urozhentse-yarkovskogo-rayona-vyshla-v-svet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du.by/images/2020/05/prew_75_1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483768" y="1052736"/>
            <a:ext cx="5904656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none" spc="300" dirty="0" smtClean="0">
                <a:ln w="3810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</a:rPr>
              <a:t>Гордимся</a:t>
            </a:r>
          </a:p>
          <a:p>
            <a:pPr algn="ctr"/>
            <a:r>
              <a:rPr lang="ru-RU" sz="7200" b="1" spc="300" dirty="0" smtClean="0">
                <a:ln w="3810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</a:rPr>
              <a:t>славою</a:t>
            </a:r>
          </a:p>
          <a:p>
            <a:pPr algn="ctr"/>
            <a:r>
              <a:rPr lang="ru-RU" sz="7200" b="1" spc="300" dirty="0" smtClean="0">
                <a:ln w="3810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</a:rPr>
              <a:t>п</a:t>
            </a:r>
            <a:r>
              <a:rPr lang="ru-RU" sz="7200" b="1" cap="none" spc="300" dirty="0" smtClean="0">
                <a:ln w="3810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</a:rPr>
              <a:t>редков!</a:t>
            </a:r>
            <a:endParaRPr lang="ru-RU" sz="7200" b="1" cap="none" spc="300" dirty="0">
              <a:ln w="38100" cmpd="sng">
                <a:solidFill>
                  <a:srgbClr val="00206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 descr="Луценко Крыло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-1" y="-1"/>
            <a:ext cx="9144001" cy="6858001"/>
          </a:xfrm>
        </p:spPr>
      </p:pic>
      <p:sp>
        <p:nvSpPr>
          <p:cNvPr id="6" name="TextBox 5"/>
          <p:cNvSpPr txBox="1"/>
          <p:nvPr/>
        </p:nvSpPr>
        <p:spPr>
          <a:xfrm>
            <a:off x="179512" y="188640"/>
            <a:ext cx="87129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Мемориал «Крыло Икара» в Ахтубинске Астраханской области.</a:t>
            </a:r>
          </a:p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Четыре черные гранитные стелы, на которых увековечены имена погибших испытателей.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bibliofedorovka39.ru/wp-content/uploads/2020/04/0005-007--300x300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652120" y="188640"/>
            <a:ext cx="2880319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Arial Narrow" pitchFamily="34" charset="0"/>
                <a:cs typeface="Arial" pitchFamily="34" charset="0"/>
              </a:rPr>
              <a:t>Именем Героя названа улица в Челябинске, </a:t>
            </a:r>
          </a:p>
          <a:p>
            <a:pPr algn="ctr"/>
            <a:r>
              <a:rPr lang="ru-RU" sz="2400" b="1" dirty="0" smtClean="0">
                <a:latin typeface="Arial Narrow" pitchFamily="34" charset="0"/>
                <a:cs typeface="Arial" pitchFamily="34" charset="0"/>
              </a:rPr>
              <a:t>на здании Муниципального автономного общеобразовательного учреждения - гимназии № 23 установлена мемориальная доска.</a:t>
            </a:r>
          </a:p>
          <a:p>
            <a:pPr algn="ctr"/>
            <a:r>
              <a:rPr lang="ru-RU" sz="2400" b="1" dirty="0" smtClean="0">
                <a:latin typeface="Arial Narrow" pitchFamily="34" charset="0"/>
                <a:cs typeface="Arial" pitchFamily="34" charset="0"/>
              </a:rPr>
              <a:t>В гимназии организован школьный музей "Помним и храним».</a:t>
            </a:r>
          </a:p>
        </p:txBody>
      </p:sp>
      <p:pic>
        <p:nvPicPr>
          <p:cNvPr id="5" name="Содержимое 4" descr="Lucenko Мемор доска Гимназия 23 Чел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l="9306" t="3645" r="6942"/>
          <a:stretch>
            <a:fillRect/>
          </a:stretch>
        </p:blipFill>
        <p:spPr>
          <a:xfrm>
            <a:off x="0" y="-16241"/>
            <a:ext cx="5004048" cy="687424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s://bibliofedorovka39.ru/wp-content/uploads/2020/04/0005-007--300x3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5580112" y="404664"/>
            <a:ext cx="316835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Arial Narrow" pitchFamily="34" charset="0"/>
                <a:cs typeface="Arial" pitchFamily="34" charset="0"/>
              </a:rPr>
              <a:t>Стела с мемориальной табличкой, рисунком гвардейской ленты и датой Великой Отечественной войны установлена на перекрестке </a:t>
            </a:r>
            <a:r>
              <a:rPr lang="ru-RU" sz="2800" b="1" dirty="0" err="1" smtClean="0">
                <a:latin typeface="Arial Narrow" pitchFamily="34" charset="0"/>
                <a:cs typeface="Arial" pitchFamily="34" charset="0"/>
              </a:rPr>
              <a:t>ул.Луценко</a:t>
            </a:r>
            <a:r>
              <a:rPr lang="ru-RU" sz="2800" b="1" dirty="0" smtClean="0">
                <a:latin typeface="Arial Narrow" pitchFamily="34" charset="0"/>
                <a:cs typeface="Arial" pitchFamily="34" charset="0"/>
              </a:rPr>
              <a:t> и ул.Строителей</a:t>
            </a:r>
          </a:p>
        </p:txBody>
      </p:sp>
      <p:pic>
        <p:nvPicPr>
          <p:cNvPr id="6" name="Содержимое 5" descr="Луценко-стела Октябрьское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l="21643" r="19541"/>
          <a:stretch>
            <a:fillRect/>
          </a:stretch>
        </p:blipFill>
        <p:spPr>
          <a:xfrm>
            <a:off x="0" y="0"/>
            <a:ext cx="5198188" cy="587727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du.by/images/2020/05/prew_75_1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91264" cy="1301006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6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Haettenschweiler" pitchFamily="34" charset="0"/>
              </a:rPr>
              <a:t>Неатбаков</a:t>
            </a:r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Haettenschweiler" pitchFamily="34" charset="0"/>
              </a:rPr>
              <a:t> Хамит </a:t>
            </a:r>
            <a:r>
              <a:rPr lang="ru-RU" sz="6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Haettenschweiler" pitchFamily="34" charset="0"/>
              </a:rPr>
              <a:t>Ахметович</a:t>
            </a:r>
            <a:r>
              <a:rPr lang="ru-RU" sz="5400" b="1" dirty="0" smtClean="0"/>
              <a:t/>
            </a:r>
            <a:br>
              <a:rPr lang="ru-RU" sz="5400" b="1" dirty="0" smtClean="0"/>
            </a:br>
            <a:r>
              <a:rPr lang="ru-RU" sz="2200" b="1" dirty="0" smtClean="0">
                <a:latin typeface="Cambria" pitchFamily="18" charset="0"/>
                <a:ea typeface="Cambria" pitchFamily="18" charset="0"/>
              </a:rPr>
              <a:t>1904 - 23.09.1944</a:t>
            </a: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652120" y="1700808"/>
            <a:ext cx="324036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Указом Президиума Верховного Совета СССР от 13 ноября 1943 года за успешное форсирование реки Днепр, прочное закрепление плацдарма на западном берегу реки Днепр и проявленные при этом отвагу и геройство старшему сержанту </a:t>
            </a:r>
          </a:p>
          <a:p>
            <a:pPr algn="ctr"/>
            <a:r>
              <a:rPr lang="ru-RU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Неатбакову</a:t>
            </a:r>
            <a: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Хамиту </a:t>
            </a:r>
            <a:r>
              <a:rPr lang="ru-RU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Ахметовичу</a:t>
            </a:r>
            <a: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присвоено звание 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Героя Советского Союза 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с вручением ордена Ленина и медали «Золотая Звезда».</a:t>
            </a:r>
          </a:p>
        </p:txBody>
      </p:sp>
      <p:pic>
        <p:nvPicPr>
          <p:cNvPr id="8" name="Содержимое 7" descr="Neatbakov_Khamit_Akhmet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1259632" y="1556792"/>
            <a:ext cx="3811488" cy="50481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s://bibliofedorovka39.ru/wp-content/uploads/2020/04/0005-007--300x3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539552" y="5301208"/>
            <a:ext cx="31154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Arial Narrow" pitchFamily="34" charset="0"/>
                <a:cs typeface="Arial" pitchFamily="34" charset="0"/>
              </a:rPr>
              <a:t>Аннотационная доска в г.Тюмени</a:t>
            </a:r>
          </a:p>
        </p:txBody>
      </p:sp>
      <p:pic>
        <p:nvPicPr>
          <p:cNvPr id="7" name="Содержимое 6" descr="Neatbakov_Аннотационная доска в Тюмени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482339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s://bibliofedorovka39.ru/wp-content/uploads/2020/04/0005-007--300x3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51520" y="5013176"/>
            <a:ext cx="43924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Arial Narrow" pitchFamily="34" charset="0"/>
                <a:cs typeface="Arial" pitchFamily="34" charset="0"/>
              </a:rPr>
              <a:t>Братская могила № 59 на воинском кладбище в городе Санок, </a:t>
            </a:r>
            <a:r>
              <a:rPr lang="ru-RU" sz="2400" b="1" dirty="0" err="1" smtClean="0">
                <a:latin typeface="Arial Narrow" pitchFamily="34" charset="0"/>
                <a:cs typeface="Arial" pitchFamily="34" charset="0"/>
              </a:rPr>
              <a:t>Подкарпатское</a:t>
            </a:r>
            <a:r>
              <a:rPr lang="ru-RU" sz="2400" b="1" dirty="0" smtClean="0">
                <a:latin typeface="Arial Narrow" pitchFamily="34" charset="0"/>
                <a:cs typeface="Arial" pitchFamily="34" charset="0"/>
              </a:rPr>
              <a:t> воеводство, Польша</a:t>
            </a:r>
          </a:p>
        </p:txBody>
      </p:sp>
      <p:pic>
        <p:nvPicPr>
          <p:cNvPr id="7" name="Содержимое 6" descr="Neatbakov_Воинское кладбище в городе Санок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t="14370"/>
          <a:stretch>
            <a:fillRect/>
          </a:stretch>
        </p:blipFill>
        <p:spPr>
          <a:xfrm>
            <a:off x="0" y="0"/>
            <a:ext cx="9144000" cy="49860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s://bibliofedorovka39.ru/wp-content/uploads/2020/04/0005-007--300x3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5076056" y="692696"/>
            <a:ext cx="311547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Arial Narrow" pitchFamily="34" charset="0"/>
                <a:cs typeface="Arial" pitchFamily="34" charset="0"/>
              </a:rPr>
              <a:t>Стела с мемориальной доской установлена на улице </a:t>
            </a:r>
            <a:r>
              <a:rPr lang="ru-RU" sz="2800" b="1" dirty="0" err="1" smtClean="0">
                <a:latin typeface="Arial Narrow" pitchFamily="34" charset="0"/>
                <a:cs typeface="Arial" pitchFamily="34" charset="0"/>
              </a:rPr>
              <a:t>Ниатбакова</a:t>
            </a:r>
            <a:r>
              <a:rPr lang="ru-RU" sz="2800" b="1" dirty="0" smtClean="0">
                <a:latin typeface="Arial Narrow" pitchFamily="34" charset="0"/>
                <a:cs typeface="Arial" pitchFamily="34" charset="0"/>
              </a:rPr>
              <a:t>, село Октябрьское</a:t>
            </a:r>
          </a:p>
        </p:txBody>
      </p:sp>
      <p:pic>
        <p:nvPicPr>
          <p:cNvPr id="6" name="Содержимое 5" descr="Неатбаков Стела в Окт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l="36321" t="20330" r="29630" b="33158"/>
          <a:stretch>
            <a:fillRect/>
          </a:stretch>
        </p:blipFill>
        <p:spPr>
          <a:xfrm>
            <a:off x="539552" y="0"/>
            <a:ext cx="3175179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du.by/images/2020/05/prew_75_1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8064896" cy="1301006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6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Haettenschweiler" pitchFamily="34" charset="0"/>
              </a:rPr>
              <a:t>Невзгодов</a:t>
            </a:r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Haettenschweiler" pitchFamily="34" charset="0"/>
              </a:rPr>
              <a:t> Андрей Иванович</a:t>
            </a:r>
            <a:r>
              <a:rPr lang="ru-RU" sz="5400" b="1" dirty="0" smtClean="0"/>
              <a:t/>
            </a:r>
            <a:br>
              <a:rPr lang="ru-RU" sz="5400" b="1" dirty="0" smtClean="0"/>
            </a:br>
            <a:r>
              <a:rPr lang="ru-RU" sz="2200" b="1" dirty="0" smtClean="0">
                <a:latin typeface="Cambria" pitchFamily="18" charset="0"/>
                <a:ea typeface="Cambria" pitchFamily="18" charset="0"/>
              </a:rPr>
              <a:t>19.10.1919 - 19.10.1943</a:t>
            </a: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508104" y="1700808"/>
            <a:ext cx="338437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Указом Президиума Верховного Совета СССР от 22 февраля 1944 года за образцовое выполнение боевых заданий командования при форсировании реки Днепр, развитие боевых успехов на правом берегу реки и проявленные при этом отвагу и геройство младшему лейтенанту </a:t>
            </a:r>
          </a:p>
          <a:p>
            <a:pPr algn="ctr"/>
            <a:r>
              <a:rPr lang="ru-RU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Невзгодову</a:t>
            </a:r>
            <a: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Андрею Ивановичу 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присвоено звание 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Героя Советского Союза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посмертно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7" name="Содержимое 6" descr="Невзгодов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1547664" y="1628800"/>
            <a:ext cx="3655789" cy="47525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bibliofedorovka39.ru/wp-content/uploads/2020/04/0005-007--300x300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07504" y="5589240"/>
            <a:ext cx="89289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Arial Narrow" pitchFamily="34" charset="0"/>
                <a:cs typeface="Arial" pitchFamily="34" charset="0"/>
              </a:rPr>
              <a:t>Братская могила, в которой похоронен </a:t>
            </a:r>
            <a:r>
              <a:rPr lang="ru-RU" sz="2400" b="1" dirty="0" err="1" smtClean="0">
                <a:latin typeface="Arial Narrow" pitchFamily="34" charset="0"/>
                <a:cs typeface="Arial" pitchFamily="34" charset="0"/>
              </a:rPr>
              <a:t>А.И.Невзгодов</a:t>
            </a:r>
            <a:r>
              <a:rPr lang="ru-RU" sz="2400" b="1" dirty="0" smtClean="0">
                <a:latin typeface="Arial Narrow" pitchFamily="34" charset="0"/>
                <a:cs typeface="Arial" pitchFamily="34" charset="0"/>
              </a:rPr>
              <a:t>.  Село </a:t>
            </a:r>
            <a:r>
              <a:rPr lang="ru-RU" sz="2400" b="1" dirty="0" err="1" smtClean="0">
                <a:latin typeface="Arial Narrow" pitchFamily="34" charset="0"/>
                <a:cs typeface="Arial" pitchFamily="34" charset="0"/>
              </a:rPr>
              <a:t>Бородаевка</a:t>
            </a:r>
            <a:r>
              <a:rPr lang="ru-RU" sz="2400" b="1" dirty="0" smtClean="0">
                <a:latin typeface="Arial Narrow" pitchFamily="34" charset="0"/>
                <a:cs typeface="Arial" pitchFamily="34" charset="0"/>
              </a:rPr>
              <a:t> Верхнеднепровского района Днепропетровской области (Украина)</a:t>
            </a:r>
          </a:p>
        </p:txBody>
      </p:sp>
      <p:pic>
        <p:nvPicPr>
          <p:cNvPr id="8" name="Содержимое 7" descr="Невзгодов Братская Borodaevka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1" cy="565502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bibliofedorovka39.ru/wp-content/uploads/2020/04/0005-007--300x3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716016" y="188640"/>
            <a:ext cx="381642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Arial Narrow" pitchFamily="34" charset="0"/>
                <a:cs typeface="Arial" pitchFamily="34" charset="0"/>
              </a:rPr>
              <a:t>Мемориальная доска установлена в городе Челябинск в фойе второго этажа главного корпуса Челябинского государственного педагогического университета (проспект Ленина, 69). </a:t>
            </a:r>
          </a:p>
        </p:txBody>
      </p:sp>
      <p:pic>
        <p:nvPicPr>
          <p:cNvPr id="8" name="Содержимое 7" descr="Невзгодов Мемор доска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rcRect l="13290" r="10421" b="9051"/>
          <a:stretch>
            <a:fillRect/>
          </a:stretch>
        </p:blipFill>
        <p:spPr>
          <a:xfrm>
            <a:off x="0" y="0"/>
            <a:ext cx="4314406" cy="6858000"/>
          </a:xfr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du.by/images/2020/05/prew_75_1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Haettenschweiler" pitchFamily="34" charset="0"/>
              </a:rPr>
              <a:t>Дейнеко Николай Григорьевич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200" b="1" dirty="0" smtClean="0">
                <a:latin typeface="Cambria" pitchFamily="18" charset="0"/>
                <a:ea typeface="Cambria" pitchFamily="18" charset="0"/>
              </a:rPr>
              <a:t>20.06.1920 - 23.12.1943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sz="quarter" idx="4"/>
          </p:nvPr>
        </p:nvSpPr>
        <p:spPr>
          <a:xfrm>
            <a:off x="5508104" y="1628800"/>
            <a:ext cx="3240360" cy="4752528"/>
          </a:xfrm>
        </p:spPr>
        <p:txBody>
          <a:bodyPr>
            <a:noAutofit/>
          </a:bodyPr>
          <a:lstStyle/>
          <a:p>
            <a:pPr marL="0" algn="ctr">
              <a:buNone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Указом Президиума Верховного Совета СССР от 22 февраля 1944 года </a:t>
            </a:r>
          </a:p>
          <a:p>
            <a:pPr marL="0" algn="ctr">
              <a:buNone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за образцовое выполнение боевых заданий командования на фронте борьбы с немецко-фашистским захватчиками и проявленные при этом мужество и героизм гвардии </a:t>
            </a:r>
          </a:p>
          <a:p>
            <a:pPr marL="0" algn="ctr">
              <a:buNone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старшему лейтенанту </a:t>
            </a:r>
          </a:p>
          <a:p>
            <a:pPr marL="0" algn="ctr">
              <a:buNone/>
            </a:pPr>
            <a:r>
              <a:rPr lang="ru-RU" sz="1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Дейнеко Николаю Григорьевичу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 marL="0" algn="ctr">
              <a:buNone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присвоено звание </a:t>
            </a:r>
          </a:p>
          <a:p>
            <a:pPr marL="0" algn="ctr">
              <a:buNone/>
            </a:pPr>
            <a:r>
              <a:rPr lang="ru-RU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Героя Советского Союза</a:t>
            </a:r>
          </a:p>
          <a:p>
            <a:pPr marL="0" algn="ctr">
              <a:buNone/>
            </a:pP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посмертно.</a:t>
            </a:r>
            <a:br>
              <a:rPr lang="ru-RU" sz="1800" b="1" dirty="0" smtClean="0">
                <a:latin typeface="Arial" pitchFamily="34" charset="0"/>
                <a:cs typeface="Arial" pitchFamily="34" charset="0"/>
              </a:rPr>
            </a:br>
            <a:endParaRPr lang="ru-RU" sz="18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Содержимое 4" descr="Deyneko_NG_gss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1691680" y="1484784"/>
            <a:ext cx="3456384" cy="50754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bibliofedorovka39.ru/wp-content/uploads/2020/04/0005-007--300x3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27584" y="5445224"/>
            <a:ext cx="7848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Arial Narrow" pitchFamily="34" charset="0"/>
                <a:cs typeface="Arial" pitchFamily="34" charset="0"/>
              </a:rPr>
              <a:t>Установлена в городе Златоуст Челябинской области в 1988 году на здании школы № 8 имени </a:t>
            </a:r>
            <a:r>
              <a:rPr lang="ru-RU" sz="2400" b="1" dirty="0" err="1" smtClean="0">
                <a:latin typeface="Arial Narrow" pitchFamily="34" charset="0"/>
                <a:cs typeface="Arial" pitchFamily="34" charset="0"/>
              </a:rPr>
              <a:t>А.И.Невзгодова</a:t>
            </a:r>
            <a:r>
              <a:rPr lang="ru-RU" sz="2400" b="1" dirty="0" smtClean="0">
                <a:latin typeface="Arial Narrow" pitchFamily="34" charset="0"/>
                <a:cs typeface="Arial" pitchFamily="34" charset="0"/>
              </a:rPr>
              <a:t> (улица 1-я </a:t>
            </a:r>
            <a:r>
              <a:rPr lang="ru-RU" sz="2400" b="1" dirty="0" err="1" smtClean="0">
                <a:latin typeface="Arial Narrow" pitchFamily="34" charset="0"/>
                <a:cs typeface="Arial" pitchFamily="34" charset="0"/>
              </a:rPr>
              <a:t>Нижне-Заводская</a:t>
            </a:r>
            <a:r>
              <a:rPr lang="ru-RU" sz="2400" b="1" dirty="0" smtClean="0">
                <a:latin typeface="Arial Narrow" pitchFamily="34" charset="0"/>
                <a:cs typeface="Arial" pitchFamily="34" charset="0"/>
              </a:rPr>
              <a:t>, 87) </a:t>
            </a:r>
          </a:p>
        </p:txBody>
      </p:sp>
      <p:pic>
        <p:nvPicPr>
          <p:cNvPr id="8" name="Содержимое 7" descr="Невзгодов Мемор доска  Златоуст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11560" y="188640"/>
            <a:ext cx="7633554" cy="522920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bibliofedorovka39.ru/wp-content/uploads/2020/04/0005-007--300x3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868144" y="980728"/>
            <a:ext cx="30243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Arial Narrow" pitchFamily="34" charset="0"/>
                <a:cs typeface="Arial" pitchFamily="34" charset="0"/>
              </a:rPr>
              <a:t>Мемориальная доска установлена в </a:t>
            </a:r>
          </a:p>
          <a:p>
            <a:pPr algn="ctr"/>
            <a:r>
              <a:rPr lang="ru-RU" sz="2400" b="1" dirty="0" smtClean="0">
                <a:latin typeface="Arial Narrow" pitchFamily="34" charset="0"/>
                <a:cs typeface="Arial" pitchFamily="34" charset="0"/>
              </a:rPr>
              <a:t>селе </a:t>
            </a:r>
            <a:r>
              <a:rPr lang="ru-RU" sz="2400" b="1" dirty="0" err="1" smtClean="0">
                <a:latin typeface="Arial Narrow" pitchFamily="34" charset="0"/>
                <a:cs typeface="Arial" pitchFamily="34" charset="0"/>
              </a:rPr>
              <a:t>Кочердык</a:t>
            </a:r>
            <a:r>
              <a:rPr lang="ru-RU" sz="2400" b="1" dirty="0" smtClean="0">
                <a:latin typeface="Arial Narrow" pitchFamily="34" charset="0"/>
                <a:cs typeface="Arial" pitchFamily="34" charset="0"/>
              </a:rPr>
              <a:t>, Октябрьского р-на, Челябинской обл. </a:t>
            </a:r>
          </a:p>
        </p:txBody>
      </p:sp>
      <p:pic>
        <p:nvPicPr>
          <p:cNvPr id="7" name="Содержимое 6" descr="Невзгодов в Коч СОШ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5436096" cy="69660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du.by/images/2020/05/prew_75_1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91264" cy="1301006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du.by/images/2020/05/prew_75_1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195736" y="476672"/>
            <a:ext cx="6624736" cy="56323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С благодарностью склоняем головы </a:t>
            </a:r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перед памятью тех, кто подарил нам мир на земле ценой своей жизни… </a:t>
            </a:r>
            <a:endParaRPr lang="ru-RU" sz="6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Monotype Corsiva" pitchFamily="66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du.by/images/2020/05/prew_75_1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2267744" y="1268760"/>
            <a:ext cx="6552728" cy="432048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dirty="0" smtClean="0">
                <a:hlinkClick r:id="rId4"/>
              </a:rPr>
              <a:t>Общий поименный список :: Герои страны</a:t>
            </a:r>
            <a:endParaRPr lang="ru-RU" dirty="0" smtClean="0"/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hlinkClick r:id="rId5"/>
              </a:rPr>
              <a:t>Челябинск | Навстречу Победе: подвиг учителя – </a:t>
            </a:r>
            <a:r>
              <a:rPr lang="ru-RU" dirty="0" err="1" smtClean="0">
                <a:hlinkClick r:id="rId5"/>
              </a:rPr>
              <a:t>БезФормата</a:t>
            </a:r>
            <a:endParaRPr lang="ru-RU" dirty="0" smtClean="0"/>
          </a:p>
          <a:p>
            <a:pPr>
              <a:buFont typeface="Wingdings" pitchFamily="2" charset="2"/>
              <a:buChar char="v"/>
            </a:pPr>
            <a:r>
              <a:rPr lang="ru-RU" dirty="0" err="1" smtClean="0">
                <a:hlinkClick r:id="rId6"/>
              </a:rPr>
              <a:t>ЮУрГГПУ</a:t>
            </a:r>
            <a:r>
              <a:rPr lang="ru-RU" dirty="0" smtClean="0">
                <a:hlinkClick r:id="rId6"/>
              </a:rPr>
              <a:t> - И помнит мир спасенный: подвиг Андрея </a:t>
            </a:r>
            <a:r>
              <a:rPr lang="ru-RU" dirty="0" err="1" smtClean="0">
                <a:hlinkClick r:id="rId6"/>
              </a:rPr>
              <a:t>Невзгодова</a:t>
            </a:r>
            <a:r>
              <a:rPr lang="ru-RU" dirty="0" smtClean="0">
                <a:hlinkClick r:id="rId6"/>
              </a:rPr>
              <a:t> </a:t>
            </a:r>
            <a:endParaRPr lang="ru-RU" dirty="0" smtClean="0"/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hlinkClick r:id="rId7"/>
              </a:rPr>
              <a:t>Народная память РФ</a:t>
            </a:r>
            <a:endParaRPr lang="ru-RU" dirty="0" smtClean="0"/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hlinkClick r:id="rId8"/>
              </a:rPr>
              <a:t>Мемориал "КРЫЛО ИКАРА«</a:t>
            </a:r>
            <a:endParaRPr lang="ru-RU" dirty="0" smtClean="0"/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hlinkClick r:id="rId9"/>
              </a:rPr>
              <a:t>Книга о Герое Советского Союза уроженце </a:t>
            </a:r>
            <a:r>
              <a:rPr lang="ru-RU" dirty="0" err="1" smtClean="0">
                <a:hlinkClick r:id="rId9"/>
              </a:rPr>
              <a:t>Ярковского</a:t>
            </a:r>
            <a:r>
              <a:rPr lang="ru-RU" dirty="0" smtClean="0">
                <a:hlinkClick r:id="rId9"/>
              </a:rPr>
              <a:t> района вышла в свет | Всемирный конгресс татар</a:t>
            </a:r>
            <a:endParaRPr lang="ru-RU" dirty="0" smtClean="0"/>
          </a:p>
          <a:p>
            <a:pPr>
              <a:buFont typeface="Wingdings" pitchFamily="2" charset="2"/>
              <a:buChar char="v"/>
            </a:pPr>
            <a:endParaRPr lang="ru-RU" dirty="0" smtClean="0"/>
          </a:p>
          <a:p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Источники: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s://bibliofedorovka39.ru/wp-content/uploads/2020/04/0005-007--300x300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5580112" y="836712"/>
            <a:ext cx="311547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Arial Narrow" pitchFamily="34" charset="0"/>
                <a:cs typeface="Arial" pitchFamily="34" charset="0"/>
              </a:rPr>
              <a:t>Именем Героя Советского Союза Н. Г. Дейнеко названа улица в селе Октябрьское.</a:t>
            </a:r>
          </a:p>
          <a:p>
            <a:pPr algn="ctr"/>
            <a:r>
              <a:rPr lang="ru-RU" sz="2400" b="1" dirty="0" smtClean="0">
                <a:latin typeface="Arial Narrow" pitchFamily="34" charset="0"/>
                <a:cs typeface="Arial" pitchFamily="34" charset="0"/>
              </a:rPr>
              <a:t> Бюст Героя установлен на постаменте перед входом в Октябрьскую СОШ №1. </a:t>
            </a:r>
          </a:p>
        </p:txBody>
      </p:sp>
      <p:pic>
        <p:nvPicPr>
          <p:cNvPr id="6" name="Содержимое 5" descr="Дейнеко-ОСШ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r="13012" b="21808"/>
          <a:stretch>
            <a:fillRect/>
          </a:stretch>
        </p:blipFill>
        <p:spPr>
          <a:xfrm>
            <a:off x="-1" y="0"/>
            <a:ext cx="5076057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du.by/images/2020/05/prew_75_1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91264" cy="1301006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Haettenschweiler" pitchFamily="34" charset="0"/>
              </a:rPr>
              <a:t>Качалин</a:t>
            </a:r>
            <a:r>
              <a:rPr lang="ru-RU" sz="3600" b="1" dirty="0" smtClean="0"/>
              <a:t> </a:t>
            </a:r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Haettenschweiler" pitchFamily="34" charset="0"/>
              </a:rPr>
              <a:t>Илья Иванович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2200" b="1" dirty="0" smtClean="0">
                <a:latin typeface="Cambria" pitchFamily="18" charset="0"/>
                <a:ea typeface="Cambria" pitchFamily="18" charset="0"/>
              </a:rPr>
              <a:t>02.08.1921 - 10.11.1978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" name="Содержимое 6" descr="KachalinIllIv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1619672" y="1556792"/>
            <a:ext cx="3960440" cy="48743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5652120" y="1700808"/>
            <a:ext cx="324036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У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казом Президиума Верховного Совета СССР от 10 апреля 1945 года 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за образцовое выполнение боевых заданий командования на фронте борьбы с немецко-фашистскими захватчиками и проявленные при этом мужество и героизм, старшему сержанту </a:t>
            </a:r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Качалину Илье Ивановичу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присвоено звание 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Героя Советского Союза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 с вручением ордена Ленина и медали «Золотая Звезда» (№ 6023).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s://bibliofedorovka39.ru/wp-content/uploads/2020/04/0005-007--300x3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5580112" y="836712"/>
            <a:ext cx="311547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Arial Narrow" pitchFamily="34" charset="0"/>
                <a:cs typeface="Arial" pitchFamily="34" charset="0"/>
              </a:rPr>
              <a:t>Памятник Герою </a:t>
            </a:r>
          </a:p>
          <a:p>
            <a:pPr algn="ctr"/>
            <a:r>
              <a:rPr lang="ru-RU" sz="2800" b="1" dirty="0" smtClean="0">
                <a:latin typeface="Arial Narrow" pitchFamily="34" charset="0"/>
                <a:cs typeface="Arial" pitchFamily="34" charset="0"/>
              </a:rPr>
              <a:t>на Успенском кладбище в </a:t>
            </a:r>
            <a:r>
              <a:rPr lang="ru-RU" sz="2800" b="1" dirty="0" smtClean="0">
                <a:latin typeface="Arial Narrow" pitchFamily="34" charset="0"/>
                <a:cs typeface="Arial" pitchFamily="34" charset="0"/>
              </a:rPr>
              <a:t>г.Челябинске</a:t>
            </a:r>
            <a:endParaRPr lang="ru-RU" sz="2800" b="1" dirty="0" smtClean="0"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7" name="Содержимое 6" descr="Kachalin_Успенское кладб Чел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0" y="1"/>
            <a:ext cx="4139952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s://bibliofedorovka39.ru/wp-content/uploads/2020/04/0005-007--300x3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5580112" y="836712"/>
            <a:ext cx="311547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Arial Narrow" pitchFamily="34" charset="0"/>
                <a:cs typeface="Arial" pitchFamily="34" charset="0"/>
              </a:rPr>
              <a:t>Мемориальная доска установлена на доме №129 по проспекту Победы в г.Челябинске</a:t>
            </a:r>
          </a:p>
        </p:txBody>
      </p:sp>
      <p:pic>
        <p:nvPicPr>
          <p:cNvPr id="6" name="Содержимое 5" descr="KachalinIlyaIvan_Мемор на доме № 129 по проспекту Победы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5004048" cy="691405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s://bibliofedorovka39.ru/wp-content/uploads/2020/04/0005-007--300x3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6516216" y="476672"/>
            <a:ext cx="246739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Arial Narrow" pitchFamily="34" charset="0"/>
                <a:cs typeface="Arial" pitchFamily="34" charset="0"/>
              </a:rPr>
              <a:t>Стела с мемориальной доской установлена на перекрестке ул.Качалина и ул.Восточная в селе Октябрьское</a:t>
            </a:r>
          </a:p>
        </p:txBody>
      </p:sp>
      <p:pic>
        <p:nvPicPr>
          <p:cNvPr id="7" name="Содержимое 6" descr="качалин стела Октябрьское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l="22778" r="9331" b="3783"/>
          <a:stretch>
            <a:fillRect/>
          </a:stretch>
        </p:blipFill>
        <p:spPr>
          <a:xfrm>
            <a:off x="-1" y="0"/>
            <a:ext cx="6315441" cy="59492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du.by/images/2020/05/prew_75_1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91264" cy="1301006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6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Haettenschweiler" pitchFamily="34" charset="0"/>
              </a:rPr>
              <a:t>Луценко</a:t>
            </a:r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Haettenschweiler" pitchFamily="34" charset="0"/>
              </a:rPr>
              <a:t> Василий Денисович</a:t>
            </a:r>
            <a:r>
              <a:rPr lang="ru-RU" sz="5400" b="1" dirty="0" smtClean="0"/>
              <a:t/>
            </a:r>
            <a:br>
              <a:rPr lang="ru-RU" sz="5400" b="1" dirty="0" smtClean="0"/>
            </a:br>
            <a:r>
              <a:rPr lang="ru-RU" sz="2200" b="1" dirty="0" smtClean="0">
                <a:latin typeface="Cambria" pitchFamily="18" charset="0"/>
                <a:ea typeface="Cambria" pitchFamily="18" charset="0"/>
              </a:rPr>
              <a:t>24.12.1922 - 30.06.1948</a:t>
            </a: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508104" y="1916832"/>
            <a:ext cx="331236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Указом Президиума Верховного Совета СССР 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от 23 февраля 1945 года 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за мужество и героизм, проявленные при нанесении штурмовых ударов по противнику, лейтенанту </a:t>
            </a:r>
          </a:p>
          <a:p>
            <a:pPr algn="ctr"/>
            <a:r>
              <a:rPr lang="ru-RU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Луценко</a:t>
            </a:r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Василию Денисовичу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присвоено звание 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Героя Советского Союза 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с вручением ордена Ленина и медали «Золотая Звезда» (№ 5934).</a:t>
            </a:r>
          </a:p>
        </p:txBody>
      </p:sp>
      <p:pic>
        <p:nvPicPr>
          <p:cNvPr id="8" name="Содержимое 7" descr="Lucenko_Vsl_Dns_gss4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1619672" y="1628800"/>
            <a:ext cx="3384376" cy="48011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s://bibliofedorovka39.ru/wp-content/uploads/2020/04/0005-007--300x3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Содержимое 6" descr="LucenkoVD_Лесное кладбище Чел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5004048" cy="6858000"/>
          </a:xfrm>
        </p:spPr>
      </p:pic>
      <p:sp>
        <p:nvSpPr>
          <p:cNvPr id="11" name="TextBox 10"/>
          <p:cNvSpPr txBox="1"/>
          <p:nvPr/>
        </p:nvSpPr>
        <p:spPr>
          <a:xfrm>
            <a:off x="5292080" y="404664"/>
            <a:ext cx="333149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Arial Narrow" pitchFamily="34" charset="0"/>
                <a:cs typeface="Arial" pitchFamily="34" charset="0"/>
              </a:rPr>
              <a:t>Памятник установлен </a:t>
            </a:r>
          </a:p>
          <a:p>
            <a:pPr algn="ctr"/>
            <a:r>
              <a:rPr lang="ru-RU" sz="2800" b="1" dirty="0" smtClean="0">
                <a:latin typeface="Arial Narrow" pitchFamily="34" charset="0"/>
                <a:cs typeface="Arial" pitchFamily="34" charset="0"/>
              </a:rPr>
              <a:t>в Челябинске на Лесном кладбище, рядом с памятником Скорбящей матери.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298</TotalTime>
  <Words>470</Words>
  <Application>Microsoft Office PowerPoint</Application>
  <PresentationFormat>Экран (4:3)</PresentationFormat>
  <Paragraphs>67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Слайд 1</vt:lpstr>
      <vt:lpstr> Дейнеко Николай Григорьевич 20.06.1920 - 23.12.1943 </vt:lpstr>
      <vt:lpstr>Слайд 3</vt:lpstr>
      <vt:lpstr>  Качалин Илья Иванович 02.08.1921 - 10.11.1978  </vt:lpstr>
      <vt:lpstr>Слайд 5</vt:lpstr>
      <vt:lpstr>Слайд 6</vt:lpstr>
      <vt:lpstr>Слайд 7</vt:lpstr>
      <vt:lpstr>   Луценко Василий Денисович 24.12.1922 - 30.06.1948   </vt:lpstr>
      <vt:lpstr>Слайд 9</vt:lpstr>
      <vt:lpstr>Слайд 10</vt:lpstr>
      <vt:lpstr>Слайд 11</vt:lpstr>
      <vt:lpstr>Слайд 12</vt:lpstr>
      <vt:lpstr>   Неатбаков Хамит Ахметович 1904 - 23.09.1944   </vt:lpstr>
      <vt:lpstr>Слайд 14</vt:lpstr>
      <vt:lpstr>Слайд 15</vt:lpstr>
      <vt:lpstr>Слайд 16</vt:lpstr>
      <vt:lpstr>   Невзгодов Андрей Иванович 19.10.1919 - 19.10.1943   </vt:lpstr>
      <vt:lpstr>Слайд 18</vt:lpstr>
      <vt:lpstr>Слайд 19</vt:lpstr>
      <vt:lpstr>Слайд 20</vt:lpstr>
      <vt:lpstr>Слайд 21</vt:lpstr>
      <vt:lpstr>      </vt:lpstr>
      <vt:lpstr>Слайд 23</vt:lpstr>
      <vt:lpstr>Источники: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asus</dc:creator>
  <cp:lastModifiedBy>asus</cp:lastModifiedBy>
  <cp:revision>33</cp:revision>
  <dcterms:created xsi:type="dcterms:W3CDTF">2023-04-15T09:34:37Z</dcterms:created>
  <dcterms:modified xsi:type="dcterms:W3CDTF">2023-04-15T14:44:53Z</dcterms:modified>
</cp:coreProperties>
</file>